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3" r:id="rId4"/>
    <p:sldId id="272" r:id="rId5"/>
    <p:sldId id="258" r:id="rId6"/>
    <p:sldId id="271" r:id="rId7"/>
    <p:sldId id="259" r:id="rId8"/>
    <p:sldId id="264" r:id="rId9"/>
    <p:sldId id="260" r:id="rId10"/>
    <p:sldId id="262" r:id="rId11"/>
    <p:sldId id="269" r:id="rId12"/>
    <p:sldId id="265" r:id="rId13"/>
    <p:sldId id="268" r:id="rId14"/>
    <p:sldId id="266" r:id="rId15"/>
    <p:sldId id="267" r:id="rId16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66" y="-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BA086-AFE8-4B73-8712-4F18E0891BFC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E8250-0937-411B-9E0C-3AFA95504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483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ECAE1-A350-4E79-AA67-7314575FA42D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151F2-1C2B-4F76-8A60-C65168FCD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047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374B-31CA-4A99-A1B8-8994DAE65023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B91F-A415-400A-8C76-CC43F767107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83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374B-31CA-4A99-A1B8-8994DAE65023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B91F-A415-400A-8C76-CC43F7671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7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374B-31CA-4A99-A1B8-8994DAE65023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B91F-A415-400A-8C76-CC43F7671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374B-31CA-4A99-A1B8-8994DAE65023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B91F-A415-400A-8C76-CC43F7671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7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374B-31CA-4A99-A1B8-8994DAE65023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B91F-A415-400A-8C76-CC43F767107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14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374B-31CA-4A99-A1B8-8994DAE65023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B91F-A415-400A-8C76-CC43F7671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7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374B-31CA-4A99-A1B8-8994DAE65023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B91F-A415-400A-8C76-CC43F7671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4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374B-31CA-4A99-A1B8-8994DAE65023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B91F-A415-400A-8C76-CC43F7671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374B-31CA-4A99-A1B8-8994DAE65023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B91F-A415-400A-8C76-CC43F7671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3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90A374B-31CA-4A99-A1B8-8994DAE65023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64B91F-A415-400A-8C76-CC43F7671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1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A374B-31CA-4A99-A1B8-8994DAE65023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B91F-A415-400A-8C76-CC43F7671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9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0A374B-31CA-4A99-A1B8-8994DAE65023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D64B91F-A415-400A-8C76-CC43F767107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25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hinenissar.weebly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coe.us/children-family-services/files/2014/03/2012-2013-Head-Start-Annual-Report-for-Web-Final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gate.net/publication/240236740_The_development_and_psychometric_evaluation_of_a_support_scale_for_preschool_inclusion" TargetMode="External"/><Relationship Id="rId2" Type="http://schemas.openxmlformats.org/officeDocument/2006/relationships/hyperlink" Target="http://npdci.fpg.unc.edu/measuring-quality-inclusion-inclusive-classroom-profi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22514" y="1071154"/>
            <a:ext cx="10145486" cy="513047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Inclusive Practices of </a:t>
            </a:r>
            <a:b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 Start Preschool Classrooms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Ifthika “Shine” Nissar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3rd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 Student</a:t>
            </a:r>
            <a:b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Ed.D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Educational Leadership 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California State University San Bernardino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29"/>
          <p:cNvSpPr>
            <a:spLocks noGrp="1"/>
          </p:cNvSpPr>
          <p:nvPr>
            <p:ph type="subTitle" idx="1"/>
          </p:nvPr>
        </p:nvSpPr>
        <p:spPr>
          <a:xfrm>
            <a:off x="1127211" y="4464673"/>
            <a:ext cx="10058400" cy="1143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6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70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9912" y="286604"/>
            <a:ext cx="9632887" cy="6549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277" y="941560"/>
            <a:ext cx="10629523" cy="53053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Question(s): 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How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 inclusive practices within Head Start classrooms 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	impacted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 performance for 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a) students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disabilities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b) students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without disabilities?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Are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scores on ICP correlated with outcome data of the DRDP for 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a) students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disabilities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b)students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without disabilities?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3. Does </a:t>
            </a:r>
            <a:r>
              <a:rPr lang="en-US" sz="28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the ICP predict student performance outcomes for 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a) students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disabilities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b)students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without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disabilities?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800" b="1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sz="28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the SSPI predict student performance outcome for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a) students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disabilities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b)students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without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disabilities?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5. Are </a:t>
            </a:r>
            <a:r>
              <a:rPr lang="en-US" sz="28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the ICP and SSPI related to each other or look at completely </a:t>
            </a:r>
            <a:r>
              <a:rPr lang="en-US" sz="2800" b="1" dirty="0" smtClean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	different </a:t>
            </a:r>
            <a:r>
              <a:rPr lang="en-US" sz="2800" b="1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variables?</a:t>
            </a:r>
            <a:endParaRPr lang="en-US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Times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14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384" y="1023042"/>
            <a:ext cx="10611416" cy="522384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Hypothesis: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quality inclusive practices have a positive impact on student performance for student with and without special needs.</a:t>
            </a:r>
            <a:b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Null Hypothesis: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quality of inclusive practices does not have an impact on student performance for student with and without special needs.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 Variable: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Inclusion in Head Start as measured by the Inclusive Classroom Profile (ICP)</a:t>
            </a:r>
          </a:p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Dependent Variable(s):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 performance/outcomes as measured by the Desired Results Development Profile (fall and spring semesters)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23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Findings and 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result of this research study, findings will contribute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current inclusive practices of Head Start preschool classrooms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transformative changes of the assessment of inclusive practices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(i.e. professional development trainings, use of ICP to measure inclusive practices… etc.)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and literature on the assessment of Head Start inclusive practices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44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nissari@coyote.csusb.edu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7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734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62" y="787651"/>
            <a:ext cx="10058400" cy="5081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Allen, K. E., &amp;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Cowdery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G. E. (2009). The exceptional child: inclusion in early childhood  education (7th edition.). 	Belmont, CA: Cengage Learning.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California Department of Education. (2009). Inclusion works! creating child care programs that promote belonging for  	children with special needs. Sacramento, CA: California Department of Education.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Cook, R., E.,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Klien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D. M., &amp; Chen, D. (2012). Adapting early childhood curricula for children with special needs (8th 	edition.). Upper Saddle River, NJ: Pearson.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Creswell, J. W. (2012). Qualitative inquiry and research design: choosing among five approaches (3rd edition.). Los 	Angeles: SAGE Publications, Inc.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Desired Results for Children and Families. (2013). Retrieved January 02, from http://www.desiredresults.us/index.htm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Küçüker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Funda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A., &amp;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Emine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G. (2006) "The development and psychometric evaluation of a support scale for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	pre</a:t>
            </a:r>
            <a:r>
              <a:rPr lang="en-US" sz="1600" dirty="0" smtClean="0">
                <a:latin typeface="Cambria Math" panose="02040503050406030204" pitchFamily="18" charset="0"/>
                <a:ea typeface="Times New Roman" panose="02020603050405020304" pitchFamily="18" charset="0"/>
                <a:cs typeface="Cambria Math" panose="02040503050406030204" pitchFamily="18" charset="0"/>
              </a:rPr>
              <a:t>‐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school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inclusion." </a:t>
            </a:r>
            <a:r>
              <a:rPr lang="en-US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Early Child Development and Care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176(6) 643-659.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Muccio, L. S. (2012). Head Start instructional professionals’ perceptions and practices: facilitators and barriers for    	including young children with disabilities (Doctoral Dissertation). Retrieved from 	http://search.proquest.com.libproxy.lib.csusb.edu/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Muccio, L. S., Kidd, J. K., White, C. S., &amp; Burns, M. S. (2014). Head Start instructional professionals’ inclusion 	perceptions and practices. Topics in Early Childhood Special Education, 34(1), 40–48. </a:t>
            </a:r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68432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532" y="259443"/>
            <a:ext cx="9947947" cy="917507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844" y="1176950"/>
            <a:ext cx="9996836" cy="4692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Odom, S. L., &amp; Diamond, K. E. (1998). Inclusion of young children with special needs in early  childhood education: 	The research base. Early Childhood Research Quarterly, 13(1), 3– 25. 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Odom, S. L.,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Buysse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V., &amp;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Soukakou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E. (2011). Inclusion for young children with disabilities: A quarter century of 	research perspectives. Journal of Early Intervention, 33(4), 344–356.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Riverside County Office of Education (2015). Head Start Annual Report. Retrieved May 13, 2015, from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http://www.rcoe.us/children-family-services/files/2014/03/2012-2013-Head-Start-Annual-Report-for-Web-Final.pdf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Sandall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Hemmeter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M. L., Smith, S. J., &amp; McLean, M. E. (2006). DEC recommended practices: A comprehensive 	guide for practical application in early intervention/early childhood special education. Missoula, MT: Division 	of Early Childhood (DEC).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Saldana, J., (2013) The coding manual for qualitative researchers (2nd edition). London: Sage Publications.</a:t>
            </a:r>
          </a:p>
          <a:p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Soukakou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E. P. (2012). Measuring quality in inclusive preschool classrooms: Development and validation of the 	Inclusive Classroom Profile (ICP). Early Childhood Research Quarterly, 27(3), 478–488. 	doi:10.1016/j.ecresq.2011.12.003</a:t>
            </a:r>
          </a:p>
          <a:p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Tabachnik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B. G., &amp;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Fidell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L. S. (2012). Using multivariate statistics. (6th Ed.). New York. Allyn &amp; Bacon.</a:t>
            </a:r>
          </a:p>
        </p:txBody>
      </p:sp>
    </p:spTree>
    <p:extLst>
      <p:ext uri="{BB962C8B-B14F-4D97-AF65-F5344CB8AC3E}">
        <p14:creationId xmlns:p14="http://schemas.microsoft.com/office/powerpoint/2010/main" val="165940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u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 Start preschool program is the largest provider of inclusive services for children with special needs in the United States (Muccio et al., 2014). 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1972, Public Law P.L 92-424 mandated that 10% of the total students enrolled in Head Start preschool classrooms are reserved to serve students with special needs and their families (Allen &amp;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Cowdery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2009). 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Currently the Head Start preschool program is not mandated to assess the quality of inclusive practices. </a:t>
            </a:r>
          </a:p>
        </p:txBody>
      </p:sp>
    </p:spTree>
    <p:extLst>
      <p:ext uri="{BB962C8B-B14F-4D97-AF65-F5344CB8AC3E}">
        <p14:creationId xmlns:p14="http://schemas.microsoft.com/office/powerpoint/2010/main" val="218434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of the Study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54" y="1690688"/>
            <a:ext cx="11027229" cy="455158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has the potential to transform inclusive practices of Head Start preschool classrooms. 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findings will be contributed to the current literature. </a:t>
            </a:r>
          </a:p>
          <a:p>
            <a:pPr marL="0" indent="0">
              <a:buNone/>
            </a:pPr>
            <a:endParaRPr lang="en-US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on the assessment of inclusive practices within Head Start preschool classrooms is extremely scarce in the current literature.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41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" panose="02020603050405020304" pitchFamily="18" charset="0"/>
                <a:cs typeface="Times" panose="02020603050405020304" pitchFamily="18" charset="0"/>
              </a:rPr>
              <a:t>Literature Review</a:t>
            </a:r>
            <a:endParaRPr lang="en-US" b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Theme 1 - Historical Context of the Problem: Research Problem</a:t>
            </a:r>
          </a:p>
          <a:p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Theme 2 - Head Start Preschool Program: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Laws and Regulations, Benefits of Head Start, Student Outcome Assessments – Desired Results Developmental Profile (DRDP)</a:t>
            </a:r>
          </a:p>
          <a:p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Theme 3 – Inclusive Practices in Early Childhood Preschool Classrooms</a:t>
            </a:r>
          </a:p>
          <a:p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Theme 4 – Assessment of Inclusive Practices Early Childhood Preschool Classrooms</a:t>
            </a:r>
          </a:p>
          <a:p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I.	Current Assessment of Inclusive Practices of Head Start Preschool Classrooms</a:t>
            </a:r>
          </a:p>
          <a:p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II.	Assessment of Inclusive Practices Using the Inclusive Classroom Profile (ICP)</a:t>
            </a:r>
          </a:p>
          <a:p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III.	Teacher Education, Knowledge and Skills of Preschool Inclusive Practices</a:t>
            </a:r>
          </a:p>
          <a:p>
            <a:r>
              <a:rPr lang="en-US" b="1" dirty="0" smtClean="0">
                <a:latin typeface="Times" panose="02020603050405020304" pitchFamily="18" charset="0"/>
                <a:cs typeface="Times" panose="02020603050405020304" pitchFamily="18" charset="0"/>
              </a:rPr>
              <a:t>Theme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5 - Professional Development to Support Inclusive Practices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647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Setting and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will be conducted in 10 Head Start preschool classrooms in Riverside County.  </a:t>
            </a:r>
          </a:p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participants will be identified via purposeful sampling (Creswell, 2013; Saldana 2013) method. 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Classrooms must have at least two students with special needs with an Individualized Education Plan (I.E.P). Preferably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than for speech and language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Teachers who have served as Head Start teachers for at least 5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 and have served students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I.E.Ps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at 2 least years.</a:t>
            </a:r>
          </a:p>
          <a:p>
            <a:pPr lvl="1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Directors who have </a:t>
            </a:r>
            <a:r>
              <a:rPr lang="en-US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served </a:t>
            </a:r>
            <a:r>
              <a:rPr lang="en-US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Directors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at least 1 year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 preschool students (out of which at least 15 students with an identified disability and an Individualized Education Plan (I.E.P).</a:t>
            </a:r>
          </a:p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researcher will assign pseudonyms to protect the institutions and participants of the study. </a:t>
            </a:r>
          </a:p>
        </p:txBody>
      </p:sp>
    </p:spTree>
    <p:extLst>
      <p:ext uri="{BB962C8B-B14F-4D97-AF65-F5344CB8AC3E}">
        <p14:creationId xmlns:p14="http://schemas.microsoft.com/office/powerpoint/2010/main" val="310099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45260"/>
            <a:ext cx="941379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Inclusive Classroom Profile (ICP) assessment data will be collected during spring 2016. 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Archived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student outcome data from the Desired Results Development Profile (DRDP) from fall 2014 and spring 2015 semesters will be analyzed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Program Directors, Teachers and Teacher’s Assistants will complete the Support Scale for Preschool Inclusion (SSPI) Survey (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Küçüker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, S.,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Funda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A., &amp;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Emine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G. 2006).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644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9787" y="365125"/>
            <a:ext cx="11101733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Enrollment of children with and without special needs nationwide and statewide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207" y="18666823"/>
            <a:ext cx="10309594" cy="5529858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03650"/>
              </p:ext>
            </p:extLst>
          </p:nvPr>
        </p:nvGraphicFramePr>
        <p:xfrm>
          <a:off x="869207" y="2942375"/>
          <a:ext cx="10922458" cy="2477770"/>
        </p:xfrm>
        <a:graphic>
          <a:graphicData uri="http://schemas.openxmlformats.org/drawingml/2006/table">
            <a:tbl>
              <a:tblPr firstRow="1" firstCol="1" bandRow="1"/>
              <a:tblGrid>
                <a:gridCol w="6933132">
                  <a:extLst>
                    <a:ext uri="{9D8B030D-6E8A-4147-A177-3AD203B41FA5}">
                      <a16:colId xmlns:a16="http://schemas.microsoft.com/office/drawing/2014/main" xmlns="" val="3250649083"/>
                    </a:ext>
                  </a:extLst>
                </a:gridCol>
                <a:gridCol w="1892449">
                  <a:extLst>
                    <a:ext uri="{9D8B030D-6E8A-4147-A177-3AD203B41FA5}">
                      <a16:colId xmlns:a16="http://schemas.microsoft.com/office/drawing/2014/main" xmlns="" val="2758771076"/>
                    </a:ext>
                  </a:extLst>
                </a:gridCol>
                <a:gridCol w="2096877">
                  <a:extLst>
                    <a:ext uri="{9D8B030D-6E8A-4147-A177-3AD203B41FA5}">
                      <a16:colId xmlns:a16="http://schemas.microsoft.com/office/drawing/2014/main" xmlns="" val="2203172826"/>
                    </a:ext>
                  </a:extLst>
                </a:gridCol>
              </a:tblGrid>
              <a:tr h="6997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Enrollment of Students in Head Start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Preschool Classrooms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Nationwide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California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4725988"/>
                  </a:ext>
                </a:extLst>
              </a:tr>
              <a:tr h="46595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Students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759,110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87,043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4445694"/>
                  </a:ext>
                </a:extLst>
              </a:tr>
              <a:tr h="46595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Students with Special Needs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130,690 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14,646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6060272"/>
                  </a:ext>
                </a:extLst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575303" y="5579821"/>
            <a:ext cx="81938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Source: National Head Start Fact Sheets, 2014, National &amp; California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2869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726546" cy="1450757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Enrollment of Children </a:t>
            </a:r>
            <a:b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Special needs in Riverside County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710" y="2404197"/>
            <a:ext cx="6627136" cy="34212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620" y="5825448"/>
            <a:ext cx="11588435" cy="71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1532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059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346" y="1385180"/>
            <a:ext cx="10448453" cy="47917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research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Inclusive Classroom Profile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Soukakou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2012)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Desired Results Developmental Profile (California Department of   	Education, 2013)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Support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Scale for Preschool Inclusion (SSPI)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Survey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Küçüker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S., 	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Funda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A., &amp;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Emine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G. 2006)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 –</a:t>
            </a:r>
          </a:p>
          <a:p>
            <a:pPr marL="914400" lvl="2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will be analyzed by identifying observable variables by implementing Analysis of Variances (ANOVA), Path Analysis of Structural Equation Modeling (SEM)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Tabachnik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Fidell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2012) methodology with the use of the LISREL software.</a:t>
            </a:r>
          </a:p>
          <a:p>
            <a:pPr marL="914400" lvl="2" indent="0">
              <a:buNone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0882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396</TotalTime>
  <Words>636</Words>
  <Application>Microsoft Office PowerPoint</Application>
  <PresentationFormat>Widescreen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Calibri Light</vt:lpstr>
      <vt:lpstr>Cambria Math</vt:lpstr>
      <vt:lpstr>Times</vt:lpstr>
      <vt:lpstr>Times New Roman</vt:lpstr>
      <vt:lpstr>Wingdings</vt:lpstr>
      <vt:lpstr>Retrospect</vt:lpstr>
      <vt:lpstr>Assessment of Inclusive Practices of  Head Start Preschool Classrooms    Ifthika “Shine” Nissar, 3rd Year Student   Ed.D. Educational Leadership  California State University San Bernardino  </vt:lpstr>
      <vt:lpstr>Introduction</vt:lpstr>
      <vt:lpstr>Significance of the Study</vt:lpstr>
      <vt:lpstr>Literature Review</vt:lpstr>
      <vt:lpstr>Setting and Subjects</vt:lpstr>
      <vt:lpstr>Data Collection</vt:lpstr>
      <vt:lpstr>Enrollment of children with and without special needs nationwide and statewide</vt:lpstr>
      <vt:lpstr>  Enrollment of Children  with Special needs in Riverside County</vt:lpstr>
      <vt:lpstr>Research </vt:lpstr>
      <vt:lpstr>Research </vt:lpstr>
      <vt:lpstr>Research  </vt:lpstr>
      <vt:lpstr>Findings and Conclusion </vt:lpstr>
      <vt:lpstr>Questions?</vt:lpstr>
      <vt:lpstr>References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of Inclusive Practices of Head Start Preschool Classrooms</dc:title>
  <dc:creator>Shine</dc:creator>
  <cp:lastModifiedBy>Ifthika Nissar</cp:lastModifiedBy>
  <cp:revision>41</cp:revision>
  <cp:lastPrinted>2015-11-04T11:15:58Z</cp:lastPrinted>
  <dcterms:created xsi:type="dcterms:W3CDTF">2015-11-04T04:37:52Z</dcterms:created>
  <dcterms:modified xsi:type="dcterms:W3CDTF">2015-11-21T21:39:17Z</dcterms:modified>
</cp:coreProperties>
</file>